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9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8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2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6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4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9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0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1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0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4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0DB75-870C-4A3C-A211-F1FA3A3AAA6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E73F-7374-4CBC-A7E6-3A45CBE1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a-IR" sz="3600" dirty="0" smtClean="0"/>
              <a:t>پیامدهای کوتاه‌مدت تجویز زودهنگام کلستروم خوراکی در نوزادان با وزن بسیار کم هنگام تولد: یک کارآزمایی بالینی تصادفی‌شده بدون کورسازی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نویسندگان: دکتر صدیقه تهرانچی- دکتر فرزانه پالیزبان- </a:t>
            </a:r>
            <a:r>
              <a:rPr lang="fa-IR" dirty="0" smtClean="0"/>
              <a:t>دکترمریم </a:t>
            </a:r>
            <a:r>
              <a:rPr lang="fa-IR" dirty="0" smtClean="0"/>
              <a:t>خشنود شریعتی- </a:t>
            </a:r>
            <a:r>
              <a:rPr lang="fa-IR" dirty="0" smtClean="0"/>
              <a:t>دکتر نعیمه تسلیمی طالقانی- دکتر </a:t>
            </a:r>
            <a:r>
              <a:rPr lang="fa-IR" dirty="0" smtClean="0"/>
              <a:t>عارفه فیاضی – دکتر محمد فرجامی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8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408" t="17608" r="17310" b="8093"/>
          <a:stretch/>
        </p:blipFill>
        <p:spPr>
          <a:xfrm>
            <a:off x="823728" y="356134"/>
            <a:ext cx="10283825" cy="6388071"/>
          </a:xfrm>
          <a:prstGeom prst="rect">
            <a:avLst/>
          </a:prstGeom>
        </p:spPr>
      </p:pic>
      <p:pic>
        <p:nvPicPr>
          <p:cNvPr id="6" name="68282c4aa1236114dcdf682d_57939264231346423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7553" y="3803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984" t="16161" r="23091" b="6565"/>
          <a:stretch/>
        </p:blipFill>
        <p:spPr>
          <a:xfrm>
            <a:off x="1318661" y="433137"/>
            <a:ext cx="9808144" cy="5881035"/>
          </a:xfrm>
          <a:prstGeom prst="rect">
            <a:avLst/>
          </a:prstGeom>
        </p:spPr>
      </p:pic>
      <p:pic>
        <p:nvPicPr>
          <p:cNvPr id="8" name="merged_audio2026-02-26_20-47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6805" y="3716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543" t="16731" r="23758" b="6719"/>
          <a:stretch/>
        </p:blipFill>
        <p:spPr>
          <a:xfrm>
            <a:off x="1087655" y="770022"/>
            <a:ext cx="10173903" cy="5293894"/>
          </a:xfrm>
          <a:prstGeom prst="rect">
            <a:avLst/>
          </a:prstGeom>
        </p:spPr>
      </p:pic>
      <p:pic>
        <p:nvPicPr>
          <p:cNvPr id="5" name="68282c4aa1236114dcdf682d_7150656026122043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1558" y="39188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43</Words>
  <Application>Microsoft Office PowerPoint</Application>
  <PresentationFormat>Widescreen</PresentationFormat>
  <Paragraphs>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پیامدهای کوتاه‌مدت تجویز زودهنگام کلستروم خوراکی در نوزادان با وزن بسیار کم هنگام تولد: یک کارآزمایی بالینی تصادفی‌شده بدون کورسازی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SivaSystem</dc:creator>
  <cp:lastModifiedBy>لیلا آزاد</cp:lastModifiedBy>
  <cp:revision>11</cp:revision>
  <dcterms:created xsi:type="dcterms:W3CDTF">2026-02-26T17:12:56Z</dcterms:created>
  <dcterms:modified xsi:type="dcterms:W3CDTF">2026-02-28T06:29:39Z</dcterms:modified>
</cp:coreProperties>
</file>